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332" r:id="rId2"/>
    <p:sldId id="337" r:id="rId3"/>
    <p:sldId id="336" r:id="rId4"/>
    <p:sldId id="348" r:id="rId5"/>
    <p:sldId id="349" r:id="rId6"/>
    <p:sldId id="351" r:id="rId7"/>
    <p:sldId id="352" r:id="rId8"/>
  </p:sldIdLst>
  <p:sldSz cx="12192000" cy="6858000"/>
  <p:notesSz cx="6858000" cy="9144000"/>
  <p:embeddedFontLst>
    <p:embeddedFont>
      <p:font typeface="210 네버랜드 B" panose="02020603020101020101" pitchFamily="18" charset="-127"/>
      <p:regular r:id="rId10"/>
    </p:embeddedFont>
    <p:embeddedFont>
      <p:font typeface="Segoe UI Black" panose="020B0A02040204020203" pitchFamily="34" charset="0"/>
      <p:bold r:id="rId11"/>
      <p:boldItalic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스웨거 TTF" panose="020B0600000101010101" pitchFamily="50" charset="-127"/>
      <p:regular r:id="rId15"/>
    </p:embeddedFont>
    <p:embeddedFont>
      <p:font typeface="에스코어 드림 9 Black" panose="020B0A03030302020204" pitchFamily="34" charset="-127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B71"/>
    <a:srgbClr val="91DE59"/>
    <a:srgbClr val="FFFFFF"/>
    <a:srgbClr val="EDB200"/>
    <a:srgbClr val="F8C339"/>
    <a:srgbClr val="E4AC00"/>
    <a:srgbClr val="1988D8"/>
    <a:srgbClr val="07DBB9"/>
    <a:srgbClr val="FF908A"/>
    <a:srgbClr val="00C1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511" autoAdjust="0"/>
    <p:restoredTop sz="94660"/>
  </p:normalViewPr>
  <p:slideViewPr>
    <p:cSldViewPr snapToGrid="0">
      <p:cViewPr varScale="1">
        <p:scale>
          <a:sx n="76" d="100"/>
          <a:sy n="76" d="100"/>
        </p:scale>
        <p:origin x="3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FF370-D599-4FA4-8720-C0DC935A841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FF231-5399-4060-B9F9-8CF2DC7734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563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117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24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35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222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092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9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277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55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899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88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6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FD6EE-D872-4BE2-BFCB-9F80D8FCC086}" type="datetimeFigureOut">
              <a:rPr lang="ko-KR" altLang="en-US" smtClean="0"/>
              <a:t>2021-12-20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7E5DB-9B46-4FF1-AF90-E3B6E9950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409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CAE67A0-3EB6-4C29-9BA6-0CDAB860918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33F00A-29ED-4815-99D7-FE9FF3C8A43B}"/>
              </a:ext>
            </a:extLst>
          </p:cNvPr>
          <p:cNvSpPr txBox="1"/>
          <p:nvPr/>
        </p:nvSpPr>
        <p:spPr>
          <a:xfrm>
            <a:off x="394155" y="496388"/>
            <a:ext cx="7591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latin typeface="210 네버랜드 B" panose="02020603020101020101" pitchFamily="18" charset="-127"/>
                <a:ea typeface="210 네버랜드 B" panose="02020603020101020101" pitchFamily="18" charset="-127"/>
              </a:rPr>
              <a:t>LAST PHARMACY</a:t>
            </a:r>
            <a:endParaRPr lang="ko-KR" altLang="en-US" sz="5400">
              <a:solidFill>
                <a:schemeClr val="bg1"/>
              </a:solidFill>
              <a:latin typeface="210 네버랜드 B" panose="02020603020101020101" pitchFamily="18" charset="-127"/>
              <a:ea typeface="210 네버랜드 B" panose="02020603020101020101" pitchFamily="18" charset="-127"/>
            </a:endParaRPr>
          </a:p>
        </p:txBody>
      </p:sp>
      <p:sp>
        <p:nvSpPr>
          <p:cNvPr id="7" name="TextBox 46">
            <a:extLst>
              <a:ext uri="{FF2B5EF4-FFF2-40B4-BE49-F238E27FC236}">
                <a16:creationId xmlns:a16="http://schemas.microsoft.com/office/drawing/2014/main" id="{CF01FE03-39EA-45D3-9269-F8979572F0E1}"/>
              </a:ext>
            </a:extLst>
          </p:cNvPr>
          <p:cNvSpPr txBox="1"/>
          <p:nvPr/>
        </p:nvSpPr>
        <p:spPr>
          <a:xfrm rot="16200000">
            <a:off x="11339406" y="5956301"/>
            <a:ext cx="1305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FLUTTER</a:t>
            </a:r>
            <a:endParaRPr lang="ko-KR" altLang="en-US" sz="2000">
              <a:solidFill>
                <a:schemeClr val="bg1"/>
              </a:solidFill>
              <a:latin typeface="Segoe UI Black" panose="020B0A02040204020203" pitchFamily="34" charset="0"/>
              <a:ea typeface="Noto Sans KR Black" panose="020B0A00000000000000" pitchFamily="34" charset="-127"/>
            </a:endParaRPr>
          </a:p>
        </p:txBody>
      </p:sp>
      <p:sp>
        <p:nvSpPr>
          <p:cNvPr id="13" name="TextBox 46">
            <a:extLst>
              <a:ext uri="{FF2B5EF4-FFF2-40B4-BE49-F238E27FC236}">
                <a16:creationId xmlns:a16="http://schemas.microsoft.com/office/drawing/2014/main" id="{A504DCF0-BED9-484B-A865-CFB1D05DE1AE}"/>
              </a:ext>
            </a:extLst>
          </p:cNvPr>
          <p:cNvSpPr txBox="1"/>
          <p:nvPr/>
        </p:nvSpPr>
        <p:spPr>
          <a:xfrm>
            <a:off x="6095999" y="1289434"/>
            <a:ext cx="1553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Kim Do WOO</a:t>
            </a:r>
          </a:p>
        </p:txBody>
      </p:sp>
    </p:spTree>
    <p:extLst>
      <p:ext uri="{BB962C8B-B14F-4D97-AF65-F5344CB8AC3E}">
        <p14:creationId xmlns:p14="http://schemas.microsoft.com/office/powerpoint/2010/main" val="1349467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70392916-738C-49B9-BE59-D614869857F7}"/>
              </a:ext>
            </a:extLst>
          </p:cNvPr>
          <p:cNvSpPr txBox="1"/>
          <p:nvPr/>
        </p:nvSpPr>
        <p:spPr>
          <a:xfrm>
            <a:off x="731241" y="1157681"/>
            <a:ext cx="3949816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2" y="264117"/>
            <a:ext cx="1937857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 및 소개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AFDF52-555B-40B2-AC60-70808D459886}"/>
              </a:ext>
            </a:extLst>
          </p:cNvPr>
          <p:cNvSpPr txBox="1"/>
          <p:nvPr/>
        </p:nvSpPr>
        <p:spPr>
          <a:xfrm>
            <a:off x="1476595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목차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99CBF5-407D-47CE-B20B-8B1525030EE2}"/>
              </a:ext>
            </a:extLst>
          </p:cNvPr>
          <p:cNvSpPr txBox="1"/>
          <p:nvPr/>
        </p:nvSpPr>
        <p:spPr>
          <a:xfrm>
            <a:off x="5066950" y="1157681"/>
            <a:ext cx="5849922" cy="508372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1ABD7C-DECE-4D92-96D7-DF2ED32F7167}"/>
              </a:ext>
            </a:extLst>
          </p:cNvPr>
          <p:cNvSpPr txBox="1"/>
          <p:nvPr/>
        </p:nvSpPr>
        <p:spPr>
          <a:xfrm>
            <a:off x="5973094" y="988404"/>
            <a:ext cx="587097" cy="33855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소개</a:t>
            </a:r>
            <a:endParaRPr lang="en-US" altLang="ko-KR" sz="16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F8CC05D-9FF4-45F8-9DEF-C15E536983E2}"/>
              </a:ext>
            </a:extLst>
          </p:cNvPr>
          <p:cNvGrpSpPr/>
          <p:nvPr/>
        </p:nvGrpSpPr>
        <p:grpSpPr>
          <a:xfrm>
            <a:off x="1205181" y="2511718"/>
            <a:ext cx="2898396" cy="461665"/>
            <a:chOff x="1275128" y="1948838"/>
            <a:chExt cx="2898396" cy="461665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FACE234B-8828-4F54-AE62-55CBBB9D337D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97D35A0-925F-4CEE-86E4-E4125B32B5F9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AFD59B4-849D-47DE-A1B7-C4F04DA03E4D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산출물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BCEA416-8E94-4265-86A3-4185DD7A85F5}"/>
              </a:ext>
            </a:extLst>
          </p:cNvPr>
          <p:cNvGrpSpPr/>
          <p:nvPr/>
        </p:nvGrpSpPr>
        <p:grpSpPr>
          <a:xfrm>
            <a:off x="1205181" y="3566772"/>
            <a:ext cx="2898396" cy="461665"/>
            <a:chOff x="1275128" y="1948838"/>
            <a:chExt cx="2898396" cy="46166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8181519C-01B3-4A27-988F-DA0D686A78EC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E100CDFD-4877-446A-A176-30503B1C918F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6BCC6CA-1A1D-4029-AED0-709C4771B78A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개발환경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4B7941E-76A8-4FFD-8511-1BC52DC685D8}"/>
              </a:ext>
            </a:extLst>
          </p:cNvPr>
          <p:cNvGrpSpPr/>
          <p:nvPr/>
        </p:nvGrpSpPr>
        <p:grpSpPr>
          <a:xfrm>
            <a:off x="1205181" y="4621825"/>
            <a:ext cx="2898396" cy="461665"/>
            <a:chOff x="1275128" y="1948838"/>
            <a:chExt cx="2898396" cy="461665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68D93C9-1B3E-474C-B835-03B687390FA1}"/>
                </a:ext>
              </a:extLst>
            </p:cNvPr>
            <p:cNvSpPr/>
            <p:nvPr/>
          </p:nvSpPr>
          <p:spPr>
            <a:xfrm>
              <a:off x="1388391" y="2091467"/>
              <a:ext cx="176408" cy="176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C46FD945-8EBB-4D5D-99D3-0F5A641C3B5B}"/>
                </a:ext>
              </a:extLst>
            </p:cNvPr>
            <p:cNvCxnSpPr>
              <a:cxnSpLocks/>
            </p:cNvCxnSpPr>
            <p:nvPr/>
          </p:nvCxnSpPr>
          <p:spPr>
            <a:xfrm>
              <a:off x="1275128" y="2410503"/>
              <a:ext cx="2898396" cy="0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788EE30-C8E3-4CA7-ACD6-1F0167146D46}"/>
                </a:ext>
              </a:extLst>
            </p:cNvPr>
            <p:cNvSpPr txBox="1"/>
            <p:nvPr/>
          </p:nvSpPr>
          <p:spPr>
            <a:xfrm>
              <a:off x="1598382" y="1948838"/>
              <a:ext cx="25751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latin typeface="스웨거 TTF" panose="020B0600000101010101" pitchFamily="50" charset="-127"/>
                  <a:ea typeface="스웨거 TTF" panose="020B0600000101010101" pitchFamily="50" charset="-127"/>
                </a:rPr>
                <a:t>주요기능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20A8A115-BC9B-42AE-AB19-F20649D74881}"/>
              </a:ext>
            </a:extLst>
          </p:cNvPr>
          <p:cNvSpPr txBox="1"/>
          <p:nvPr/>
        </p:nvSpPr>
        <p:spPr>
          <a:xfrm>
            <a:off x="5478251" y="5122323"/>
            <a:ext cx="5259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야간 및 공휴일 약국검색에 특화된어플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7E9C488-D319-4A6C-9687-0070733C4F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332" y="1500667"/>
            <a:ext cx="3121158" cy="312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68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908FA901-1B6A-4570-A5F7-195D9076BDEF}"/>
              </a:ext>
            </a:extLst>
          </p:cNvPr>
          <p:cNvSpPr txBox="1"/>
          <p:nvPr/>
        </p:nvSpPr>
        <p:spPr>
          <a:xfrm>
            <a:off x="6096000" y="1180125"/>
            <a:ext cx="5305191" cy="489625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18788" y="508897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11573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산출물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0FDF1BE-C197-45CC-BD5D-0CC0152D4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567" y="1807384"/>
            <a:ext cx="3543482" cy="33656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5026C22-F977-4DE0-969A-5F0C0D4501A1}"/>
              </a:ext>
            </a:extLst>
          </p:cNvPr>
          <p:cNvSpPr txBox="1"/>
          <p:nvPr/>
        </p:nvSpPr>
        <p:spPr>
          <a:xfrm>
            <a:off x="5123445" y="5541317"/>
            <a:ext cx="818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8</a:t>
            </a:r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10C8F0-E66D-4146-8278-E3B5E893EABC}"/>
              </a:ext>
            </a:extLst>
          </p:cNvPr>
          <p:cNvSpPr txBox="1"/>
          <p:nvPr/>
        </p:nvSpPr>
        <p:spPr>
          <a:xfrm>
            <a:off x="636961" y="1180125"/>
            <a:ext cx="5305191" cy="489625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822F36C-5E90-4219-A52D-F24C000D9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03" y="1813616"/>
            <a:ext cx="2906433" cy="362927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079DF68-BBA2-4C39-B69C-5C5A31DD5B40}"/>
              </a:ext>
            </a:extLst>
          </p:cNvPr>
          <p:cNvSpPr txBox="1"/>
          <p:nvPr/>
        </p:nvSpPr>
        <p:spPr>
          <a:xfrm>
            <a:off x="4490009" y="2632158"/>
            <a:ext cx="9005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Data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6E6D1F-6830-4FD4-9C8C-646627394E8E}"/>
              </a:ext>
            </a:extLst>
          </p:cNvPr>
          <p:cNvSpPr txBox="1"/>
          <p:nvPr/>
        </p:nvSpPr>
        <p:spPr>
          <a:xfrm>
            <a:off x="4490009" y="3042606"/>
            <a:ext cx="9005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View 4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166AE6-2BCE-4ED2-8F12-EFFDA1FE98B8}"/>
              </a:ext>
            </a:extLst>
          </p:cNvPr>
          <p:cNvSpPr txBox="1"/>
          <p:nvPr/>
        </p:nvSpPr>
        <p:spPr>
          <a:xfrm>
            <a:off x="4490009" y="3453054"/>
            <a:ext cx="1182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Tabbar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440828-F75D-42C3-B2CF-BF7164B86375}"/>
              </a:ext>
            </a:extLst>
          </p:cNvPr>
          <p:cNvSpPr txBox="1"/>
          <p:nvPr/>
        </p:nvSpPr>
        <p:spPr>
          <a:xfrm>
            <a:off x="4490009" y="3863502"/>
            <a:ext cx="1182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Share 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64B2A6-7AF6-404D-AE5D-824451BFD049}"/>
              </a:ext>
            </a:extLst>
          </p:cNvPr>
          <p:cNvSpPr txBox="1"/>
          <p:nvPr/>
        </p:nvSpPr>
        <p:spPr>
          <a:xfrm>
            <a:off x="4490009" y="4273951"/>
            <a:ext cx="14521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controller1</a:t>
            </a:r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endParaRPr lang="ko-KR" altLang="en-US" sz="12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832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18788" y="508897"/>
            <a:ext cx="11877469" cy="6238713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388086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개발환경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C7E7BA4-C8EF-4ED8-B174-8DC6B88445BA}"/>
              </a:ext>
            </a:extLst>
          </p:cNvPr>
          <p:cNvSpPr txBox="1"/>
          <p:nvPr/>
        </p:nvSpPr>
        <p:spPr>
          <a:xfrm>
            <a:off x="6852021" y="2118898"/>
            <a:ext cx="168378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4454201-D1EA-41D0-8A1E-D358F9F613D0}"/>
              </a:ext>
            </a:extLst>
          </p:cNvPr>
          <p:cNvSpPr txBox="1"/>
          <p:nvPr/>
        </p:nvSpPr>
        <p:spPr>
          <a:xfrm>
            <a:off x="7079856" y="1984692"/>
            <a:ext cx="966598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REST API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C319B16-86D1-4D7B-B035-494E2FF710D8}"/>
              </a:ext>
            </a:extLst>
          </p:cNvPr>
          <p:cNvSpPr txBox="1"/>
          <p:nvPr/>
        </p:nvSpPr>
        <p:spPr>
          <a:xfrm>
            <a:off x="3436150" y="2107719"/>
            <a:ext cx="313302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452C636-AFA2-45B1-A7C1-D7AED44BDF05}"/>
              </a:ext>
            </a:extLst>
          </p:cNvPr>
          <p:cNvSpPr txBox="1"/>
          <p:nvPr/>
        </p:nvSpPr>
        <p:spPr>
          <a:xfrm>
            <a:off x="749613" y="2113661"/>
            <a:ext cx="2403689" cy="1490866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05117A2-18B0-46D0-9A1E-BC5D92D667B4}"/>
              </a:ext>
            </a:extLst>
          </p:cNvPr>
          <p:cNvSpPr txBox="1"/>
          <p:nvPr/>
        </p:nvSpPr>
        <p:spPr>
          <a:xfrm>
            <a:off x="933756" y="1972191"/>
            <a:ext cx="208159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b="1" i="0" dirty="0">
                <a:solidFill>
                  <a:srgbClr val="212529"/>
                </a:solidFill>
                <a:effectLst/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Programming Language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13" name="그림 112">
            <a:extLst>
              <a:ext uri="{FF2B5EF4-FFF2-40B4-BE49-F238E27FC236}">
                <a16:creationId xmlns:a16="http://schemas.microsoft.com/office/drawing/2014/main" id="{B78AB4B0-0151-4160-9251-11B77DA9B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917" y="2712067"/>
            <a:ext cx="1251075" cy="339275"/>
          </a:xfrm>
          <a:prstGeom prst="rect">
            <a:avLst/>
          </a:prstGeom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5B89E1EF-7A09-4C60-956D-3AA9A7EAE424}"/>
              </a:ext>
            </a:extLst>
          </p:cNvPr>
          <p:cNvSpPr txBox="1"/>
          <p:nvPr/>
        </p:nvSpPr>
        <p:spPr>
          <a:xfrm>
            <a:off x="3830317" y="1969219"/>
            <a:ext cx="59512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IDE</a:t>
            </a:r>
          </a:p>
        </p:txBody>
      </p:sp>
      <p:pic>
        <p:nvPicPr>
          <p:cNvPr id="123" name="Picture 2">
            <a:extLst>
              <a:ext uri="{FF2B5EF4-FFF2-40B4-BE49-F238E27FC236}">
                <a16:creationId xmlns:a16="http://schemas.microsoft.com/office/drawing/2014/main" id="{90C1CC3A-B79A-442E-8B15-1694FF1DE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323" y="2414898"/>
            <a:ext cx="917654" cy="917654"/>
          </a:xfrm>
          <a:prstGeom prst="rect">
            <a:avLst/>
          </a:prstGeom>
          <a:noFill/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0C248C3-CD96-4327-A0B9-F01216CA14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053" y="2402956"/>
            <a:ext cx="1111307" cy="104780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9F4BA21-5F11-41BE-AEAD-14591EDD05E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603" y="2372699"/>
            <a:ext cx="1058373" cy="100175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AB2F4E-12CC-4165-B87F-80658C0C4D8D}"/>
              </a:ext>
            </a:extLst>
          </p:cNvPr>
          <p:cNvSpPr txBox="1"/>
          <p:nvPr/>
        </p:nvSpPr>
        <p:spPr>
          <a:xfrm>
            <a:off x="8818651" y="2135042"/>
            <a:ext cx="1683783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B1777C-1A14-4AC7-9EC9-90B7D2DF4252}"/>
              </a:ext>
            </a:extLst>
          </p:cNvPr>
          <p:cNvSpPr txBox="1"/>
          <p:nvPr/>
        </p:nvSpPr>
        <p:spPr>
          <a:xfrm>
            <a:off x="9105943" y="2000836"/>
            <a:ext cx="11663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약국정보 </a:t>
            </a:r>
            <a:r>
              <a:rPr lang="en-US" altLang="ko-KR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API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7A5BC2D-BE34-4193-8DB3-F788AF0C1D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43" y="2712067"/>
            <a:ext cx="1201434" cy="42987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ECEBDCB-265B-4DCD-BBE5-ECE1A1454AA3}"/>
              </a:ext>
            </a:extLst>
          </p:cNvPr>
          <p:cNvSpPr txBox="1"/>
          <p:nvPr/>
        </p:nvSpPr>
        <p:spPr>
          <a:xfrm>
            <a:off x="749613" y="4238162"/>
            <a:ext cx="2403689" cy="1509355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B01DFA-FD8B-4789-B6E5-C5AE4A057D55}"/>
              </a:ext>
            </a:extLst>
          </p:cNvPr>
          <p:cNvSpPr txBox="1"/>
          <p:nvPr/>
        </p:nvSpPr>
        <p:spPr>
          <a:xfrm>
            <a:off x="1007400" y="4099555"/>
            <a:ext cx="116636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참고사이트</a:t>
            </a:r>
            <a:endParaRPr lang="ko-KR" altLang="en-US" sz="12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A3BA211-BE55-4ACA-B57E-2F1F1D0DDE1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03" y="4515161"/>
            <a:ext cx="1295400" cy="39319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0A048CE-D715-43CF-AB76-1903F54A99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24" y="5071822"/>
            <a:ext cx="1248638" cy="47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ADA285-2090-4542-AD81-85588B207C63}"/>
              </a:ext>
            </a:extLst>
          </p:cNvPr>
          <p:cNvSpPr txBox="1"/>
          <p:nvPr/>
        </p:nvSpPr>
        <p:spPr>
          <a:xfrm>
            <a:off x="451214" y="1538305"/>
            <a:ext cx="5449493" cy="466351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66A340-C476-4722-9303-78EB0F78C44F}"/>
              </a:ext>
            </a:extLst>
          </p:cNvPr>
          <p:cNvSpPr txBox="1"/>
          <p:nvPr/>
        </p:nvSpPr>
        <p:spPr>
          <a:xfrm>
            <a:off x="6223343" y="1538303"/>
            <a:ext cx="5449493" cy="4663519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FFE4BB-EFDE-462B-8F07-679CC4239BBB}"/>
              </a:ext>
            </a:extLst>
          </p:cNvPr>
          <p:cNvSpPr txBox="1"/>
          <p:nvPr/>
        </p:nvSpPr>
        <p:spPr>
          <a:xfrm>
            <a:off x="6638342" y="1385635"/>
            <a:ext cx="363777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제스처와 아이콘을 활용한 설명페이지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382AC1-2B30-4D22-87BF-D3FDC308C315}"/>
              </a:ext>
            </a:extLst>
          </p:cNvPr>
          <p:cNvSpPr txBox="1"/>
          <p:nvPr/>
        </p:nvSpPr>
        <p:spPr>
          <a:xfrm>
            <a:off x="773850" y="1262525"/>
            <a:ext cx="468003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Timer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을 활용한 인트로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및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</a:t>
            </a:r>
          </a:p>
          <a:p>
            <a:pPr algn="ctr"/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SharedPreferences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를 활용한 페이지관리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F46CA73-14C7-437B-B18E-7402D05F85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91" y="2163005"/>
            <a:ext cx="1853793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6223B3C-D646-4840-907E-B5A1A77B0B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256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931D8CA-B8FB-4E0F-B428-DE60AA08A8F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853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AC2BF36-0844-4651-B394-9D2E3214657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490" y="1931341"/>
            <a:ext cx="968928" cy="18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C31558C-FB70-4025-836F-3B570AFBF8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490" y="4190377"/>
            <a:ext cx="968928" cy="18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E865FEEC-833B-44C6-8B36-611CB7D17207}"/>
              </a:ext>
            </a:extLst>
          </p:cNvPr>
          <p:cNvCxnSpPr>
            <a:stCxn id="17" idx="3"/>
            <a:endCxn id="21" idx="1"/>
          </p:cNvCxnSpPr>
          <p:nvPr/>
        </p:nvCxnSpPr>
        <p:spPr>
          <a:xfrm flipV="1">
            <a:off x="2726084" y="2831341"/>
            <a:ext cx="1218406" cy="1131664"/>
          </a:xfrm>
          <a:prstGeom prst="straightConnector1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A27FBF9C-1875-4D1C-B2E0-FB693DE7BD37}"/>
              </a:ext>
            </a:extLst>
          </p:cNvPr>
          <p:cNvCxnSpPr>
            <a:cxnSpLocks/>
            <a:stCxn id="17" idx="3"/>
            <a:endCxn id="22" idx="1"/>
          </p:cNvCxnSpPr>
          <p:nvPr/>
        </p:nvCxnSpPr>
        <p:spPr>
          <a:xfrm>
            <a:off x="2726084" y="3963005"/>
            <a:ext cx="1218406" cy="1127372"/>
          </a:xfrm>
          <a:prstGeom prst="straightConnector1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61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4CEF0A-F53F-42EF-87C1-E5B09D9FFF41}"/>
              </a:ext>
            </a:extLst>
          </p:cNvPr>
          <p:cNvSpPr txBox="1"/>
          <p:nvPr/>
        </p:nvSpPr>
        <p:spPr>
          <a:xfrm>
            <a:off x="451214" y="1538305"/>
            <a:ext cx="11221623" cy="4663518"/>
          </a:xfrm>
          <a:prstGeom prst="rect">
            <a:avLst/>
          </a:prstGeom>
          <a:noFill/>
          <a:ln w="25400" cmpd="dbl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3FB5A2-6E93-4519-B037-CD0B3A57E7A1}"/>
              </a:ext>
            </a:extLst>
          </p:cNvPr>
          <p:cNvSpPr txBox="1"/>
          <p:nvPr/>
        </p:nvSpPr>
        <p:spPr>
          <a:xfrm>
            <a:off x="846866" y="1245917"/>
            <a:ext cx="729383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카카오 </a:t>
            </a:r>
            <a:r>
              <a:rPr lang="en-US" altLang="ko-KR" sz="1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REST API </a:t>
            </a:r>
            <a:r>
              <a:rPr lang="ko-KR" altLang="en-US" sz="1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및 공공데이터 포털 </a:t>
            </a:r>
            <a:r>
              <a:rPr lang="en-US" altLang="ko-KR" sz="1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API</a:t>
            </a:r>
            <a:r>
              <a:rPr lang="ko-KR" altLang="en-US" sz="1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를 활용하여 위치 검색 및 약국리스트정보를 받아오고 </a:t>
            </a:r>
            <a:r>
              <a:rPr lang="en-US" altLang="ko-KR" sz="1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flutter map </a:t>
            </a:r>
            <a:r>
              <a:rPr lang="ko-KR" altLang="en-US" sz="1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및 </a:t>
            </a:r>
            <a:r>
              <a:rPr lang="en-US" altLang="ko-KR" sz="1600" dirty="0" err="1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listview</a:t>
            </a:r>
            <a:r>
              <a:rPr lang="ko-KR" altLang="en-US" sz="16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활용하여 표현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5AD53CB-F80F-45F9-97CA-999B49D01A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496" y="2147723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B9F62ED-BC28-435B-A384-AE97F62623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763" y="2147723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DD0C367-DA54-4D6E-8FB6-E91EAA6ADE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228" y="2147723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3197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99F841-7723-4BFE-98A4-C55DDC5BC553}"/>
              </a:ext>
            </a:extLst>
          </p:cNvPr>
          <p:cNvSpPr txBox="1"/>
          <p:nvPr/>
        </p:nvSpPr>
        <p:spPr>
          <a:xfrm>
            <a:off x="184558" y="494950"/>
            <a:ext cx="11811699" cy="6165909"/>
          </a:xfrm>
          <a:prstGeom prst="rect">
            <a:avLst/>
          </a:prstGeom>
          <a:noFill/>
          <a:ln w="76200" cmpd="thickThin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E8BD3-9517-4E19-97A9-8055568353B3}"/>
              </a:ext>
            </a:extLst>
          </p:cNvPr>
          <p:cNvSpPr txBox="1"/>
          <p:nvPr/>
        </p:nvSpPr>
        <p:spPr>
          <a:xfrm>
            <a:off x="1065403" y="264117"/>
            <a:ext cx="1442408" cy="46166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주요기능</a:t>
            </a:r>
            <a:endParaRPr lang="en-US" altLang="ko-KR" sz="240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05FA7D-068B-4262-91CF-239CA16060BA}"/>
              </a:ext>
            </a:extLst>
          </p:cNvPr>
          <p:cNvSpPr txBox="1"/>
          <p:nvPr/>
        </p:nvSpPr>
        <p:spPr>
          <a:xfrm>
            <a:off x="451214" y="1538305"/>
            <a:ext cx="5449493" cy="4663518"/>
          </a:xfrm>
          <a:prstGeom prst="rect">
            <a:avLst/>
          </a:prstGeom>
          <a:noFill/>
          <a:ln w="25400" cmpd="dbl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E2019D-CC7D-4229-B4C9-7512CF2E1EBA}"/>
              </a:ext>
            </a:extLst>
          </p:cNvPr>
          <p:cNvSpPr txBox="1"/>
          <p:nvPr/>
        </p:nvSpPr>
        <p:spPr>
          <a:xfrm>
            <a:off x="6223343" y="1538303"/>
            <a:ext cx="5449493" cy="4663519"/>
          </a:xfrm>
          <a:prstGeom prst="rect">
            <a:avLst/>
          </a:prstGeom>
          <a:noFill/>
          <a:ln w="25400" cmpd="dbl"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60B8DD-72FC-4403-A9A5-6F1C938D7B2D}"/>
              </a:ext>
            </a:extLst>
          </p:cNvPr>
          <p:cNvSpPr txBox="1"/>
          <p:nvPr/>
        </p:nvSpPr>
        <p:spPr>
          <a:xfrm>
            <a:off x="6638341" y="1385635"/>
            <a:ext cx="365827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바텀시트 알림 및 </a:t>
            </a:r>
            <a:r>
              <a:rPr lang="en-US" altLang="ko-KR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SharedPreferences </a:t>
            </a:r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색테마변경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9A9B6F-89AA-42A7-A7B9-FE9D5F68CC44}"/>
              </a:ext>
            </a:extLst>
          </p:cNvPr>
          <p:cNvSpPr txBox="1"/>
          <p:nvPr/>
        </p:nvSpPr>
        <p:spPr>
          <a:xfrm>
            <a:off x="651931" y="1385635"/>
            <a:ext cx="283149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체크박스를 활용한 세부분류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134D730-714C-4AEF-9C24-97438C00EA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549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8F5244B-1ECB-4E58-80E2-36FF1506D0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765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FA1D3D7-2329-4D90-BBAA-42FAF26D04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691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CEAD52B-4E0D-4DFD-A9B2-8DC8CC4E372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744" y="2163005"/>
            <a:ext cx="1937856" cy="3600000"/>
          </a:xfrm>
          <a:prstGeom prst="rect">
            <a:avLst/>
          </a:prstGeom>
          <a:ln w="38100">
            <a:solidFill>
              <a:schemeClr val="accent2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67039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89</Words>
  <Application>Microsoft Office PowerPoint</Application>
  <PresentationFormat>와이드스크린</PresentationFormat>
  <Paragraphs>32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맑은 고딕</vt:lpstr>
      <vt:lpstr>에스코어 드림 9 Black</vt:lpstr>
      <vt:lpstr>210 네버랜드 B</vt:lpstr>
      <vt:lpstr>Segoe UI Black</vt:lpstr>
      <vt:lpstr>스웨거 TTF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seok</dc:creator>
  <cp:lastModifiedBy>RayAri</cp:lastModifiedBy>
  <cp:revision>58</cp:revision>
  <dcterms:created xsi:type="dcterms:W3CDTF">2016-05-08T09:58:29Z</dcterms:created>
  <dcterms:modified xsi:type="dcterms:W3CDTF">2021-12-19T17:24:51Z</dcterms:modified>
</cp:coreProperties>
</file>

<file path=docProps/thumbnail.jpeg>
</file>